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C118E-5866-416F-895C-F5FC18074882}" type="datetimeFigureOut">
              <a:rPr lang="en-US" smtClean="0"/>
              <a:pPr/>
              <a:t>8/12/2008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37410B-2A10-4025-B7D9-FEB432A7F4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37410B-2A10-4025-B7D9-FEB432A7F4D3}"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CC988-FBE8-4DD3-813B-D55D1979E2D1}" type="datetimeFigureOut">
              <a:rPr lang="en-US" smtClean="0"/>
              <a:pPr/>
              <a:t>8/12/2008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5CC988-FBE8-4DD3-813B-D55D1979E2D1}" type="datetimeFigureOut">
              <a:rPr lang="en-US" smtClean="0"/>
              <a:pPr/>
              <a:t>8/12/2008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5CC988-FBE8-4DD3-813B-D55D1979E2D1}" type="datetimeFigureOut">
              <a:rPr lang="en-US" smtClean="0"/>
              <a:pPr/>
              <a:t>8/12/2008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5CC988-FBE8-4DD3-813B-D55D1979E2D1}" type="datetimeFigureOut">
              <a:rPr lang="en-US" smtClean="0"/>
              <a:pPr/>
              <a:t>8/12/2008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5CC988-FBE8-4DD3-813B-D55D1979E2D1}" type="datetimeFigureOut">
              <a:rPr lang="en-US" smtClean="0"/>
              <a:pPr/>
              <a:t>8/12/2008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CC988-FBE8-4DD3-813B-D55D1979E2D1}" type="datetimeFigureOut">
              <a:rPr lang="en-US" smtClean="0"/>
              <a:pPr/>
              <a:t>8/12/2008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CC988-FBE8-4DD3-813B-D55D1979E2D1}" type="datetimeFigureOut">
              <a:rPr lang="en-US" smtClean="0"/>
              <a:pPr/>
              <a:t>8/12/2008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CC988-FBE8-4DD3-813B-D55D1979E2D1}" type="datetimeFigureOut">
              <a:rPr lang="en-US" smtClean="0"/>
              <a:pPr/>
              <a:t>8/12/2008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68539-910D-4424-885C-292992A87D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CC988-FBE8-4DD3-813B-D55D1979E2D1}" type="datetimeFigureOut">
              <a:rPr lang="en-US" smtClean="0"/>
              <a:pPr/>
              <a:t>8/12/2008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68539-910D-4424-885C-292992A87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Injection Test Post Mortem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Issues during the Test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stability of our front end servers (we saw SR2 and SR3 BPM and BLM servers crashing, the others were a lot more stable but not used</a:t>
            </a:r>
            <a:r>
              <a:rPr lang="en-US" dirty="0" smtClean="0"/>
              <a:t>)</a:t>
            </a:r>
          </a:p>
          <a:p>
            <a:pPr lvl="1"/>
            <a:r>
              <a:rPr lang="en-US" dirty="0" smtClean="0"/>
              <a:t>During the test, the main problem was the FESA server (BLM and BPM) stability but OP did not suffer from it due to the do forever loop. Today, the BLM threshold </a:t>
            </a:r>
            <a:r>
              <a:rPr lang="en-US" dirty="0" smtClean="0"/>
              <a:t>handling is </a:t>
            </a:r>
            <a:r>
              <a:rPr lang="en-US" dirty="0" smtClean="0"/>
              <a:t>not </a:t>
            </a:r>
            <a:r>
              <a:rPr lang="en-US" dirty="0" smtClean="0"/>
              <a:t>fully operational </a:t>
            </a:r>
            <a:r>
              <a:rPr lang="en-US" dirty="0" smtClean="0"/>
              <a:t>from our servers. </a:t>
            </a:r>
            <a:r>
              <a:rPr lang="en-US" dirty="0" smtClean="0">
                <a:solidFill>
                  <a:srgbClr val="FF0000"/>
                </a:solidFill>
              </a:rPr>
              <a:t>These problems are </a:t>
            </a:r>
            <a:r>
              <a:rPr lang="en-US" dirty="0" smtClean="0">
                <a:solidFill>
                  <a:srgbClr val="FF0000"/>
                </a:solidFill>
              </a:rPr>
              <a:t>still </a:t>
            </a:r>
            <a:r>
              <a:rPr lang="en-US" dirty="0" smtClean="0">
                <a:solidFill>
                  <a:srgbClr val="FF0000"/>
                </a:solidFill>
              </a:rPr>
              <a:t>investigation in collaboration CO</a:t>
            </a:r>
            <a:r>
              <a:rPr lang="en-US" dirty="0" smtClean="0">
                <a:solidFill>
                  <a:srgbClr val="FF0000"/>
                </a:solidFill>
              </a:rPr>
              <a:t>.</a:t>
            </a:r>
            <a:endParaRPr lang="en-US" dirty="0" smtClean="0"/>
          </a:p>
          <a:p>
            <a:r>
              <a:rPr lang="en-US" dirty="0" smtClean="0"/>
              <a:t>The newly added (and without discussion with us) concentrators based on XTIM and Get instead of Subscribe. </a:t>
            </a:r>
            <a:r>
              <a:rPr lang="en-US" dirty="0" smtClean="0">
                <a:solidFill>
                  <a:srgbClr val="FF0000"/>
                </a:solidFill>
              </a:rPr>
              <a:t>Get are </a:t>
            </a:r>
            <a:r>
              <a:rPr lang="en-US" dirty="0" smtClean="0">
                <a:solidFill>
                  <a:srgbClr val="FF0000"/>
                </a:solidFill>
              </a:rPr>
              <a:t>hazardous and </a:t>
            </a:r>
            <a:r>
              <a:rPr lang="en-US" dirty="0" smtClean="0">
                <a:solidFill>
                  <a:srgbClr val="FF0000"/>
                </a:solidFill>
              </a:rPr>
              <a:t>you must </a:t>
            </a:r>
            <a:r>
              <a:rPr lang="en-US" dirty="0" smtClean="0">
                <a:solidFill>
                  <a:srgbClr val="FF0000"/>
                </a:solidFill>
              </a:rPr>
              <a:t>discuss wit </a:t>
            </a:r>
            <a:r>
              <a:rPr lang="en-US" dirty="0" err="1" smtClean="0">
                <a:solidFill>
                  <a:srgbClr val="FF0000"/>
                </a:solidFill>
              </a:rPr>
              <a:t>hus</a:t>
            </a:r>
            <a:r>
              <a:rPr lang="en-US" dirty="0" smtClean="0">
                <a:solidFill>
                  <a:srgbClr val="FF0000"/>
                </a:solidFill>
              </a:rPr>
              <a:t> </a:t>
            </a:r>
            <a:r>
              <a:rPr lang="en-US" dirty="0" smtClean="0">
                <a:solidFill>
                  <a:srgbClr val="FF0000"/>
                </a:solidFill>
              </a:rPr>
              <a:t>when you add new </a:t>
            </a:r>
            <a:r>
              <a:rPr lang="en-US" dirty="0" smtClean="0">
                <a:solidFill>
                  <a:srgbClr val="FF0000"/>
                </a:solidFill>
              </a:rPr>
              <a:t>clients, especially now that we are investigating problems.</a:t>
            </a:r>
            <a:endParaRPr lang="en-US" dirty="0" smtClean="0">
              <a:solidFill>
                <a:srgbClr val="FF0000"/>
              </a:solidFill>
            </a:endParaRPr>
          </a:p>
          <a:p>
            <a:pPr lvl="1"/>
            <a:r>
              <a:rPr lang="en-US" dirty="0" smtClean="0">
                <a:solidFill>
                  <a:schemeClr val="tx2">
                    <a:lumMod val="60000"/>
                    <a:lumOff val="40000"/>
                  </a:schemeClr>
                </a:solidFill>
              </a:rPr>
              <a:t>To Be Added to next Tests: How to configure RBAC to let your concentrators and our expert GUI’s and only </a:t>
            </a:r>
            <a:r>
              <a:rPr lang="en-US" smtClean="0">
                <a:solidFill>
                  <a:schemeClr val="tx2">
                    <a:lumMod val="60000"/>
                    <a:lumOff val="40000"/>
                  </a:schemeClr>
                </a:solidFill>
              </a:rPr>
              <a:t>them </a:t>
            </a:r>
            <a:r>
              <a:rPr lang="en-US" smtClean="0">
                <a:solidFill>
                  <a:schemeClr val="tx2">
                    <a:lumMod val="60000"/>
                    <a:lumOff val="40000"/>
                  </a:schemeClr>
                </a:solidFill>
              </a:rPr>
              <a:t>access </a:t>
            </a:r>
            <a:r>
              <a:rPr lang="en-US" dirty="0" smtClean="0">
                <a:solidFill>
                  <a:schemeClr val="tx2">
                    <a:lumMod val="60000"/>
                    <a:lumOff val="40000"/>
                  </a:schemeClr>
                </a:solidFill>
              </a:rPr>
              <a:t>our data.</a:t>
            </a:r>
          </a:p>
          <a:p>
            <a:r>
              <a:rPr lang="en-US" dirty="0" err="1" smtClean="0"/>
              <a:t>Diamon</a:t>
            </a:r>
            <a:r>
              <a:rPr lang="en-US" dirty="0" smtClean="0"/>
              <a:t> did not see our server problems (always green) on our SPS Linux console.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still Missing or to Be Tested</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full and reliable implementation of BLM </a:t>
            </a:r>
            <a:r>
              <a:rPr lang="en-US" dirty="0" smtClean="0"/>
              <a:t>logging</a:t>
            </a:r>
          </a:p>
          <a:p>
            <a:pPr lvl="1"/>
            <a:r>
              <a:rPr lang="en-US" dirty="0" smtClean="0"/>
              <a:t>The limited to SR2/3 concentrator seems to have provided a stable logging this WE.</a:t>
            </a:r>
            <a:endParaRPr lang="en-US" dirty="0"/>
          </a:p>
          <a:p>
            <a:r>
              <a:rPr lang="en-US" dirty="0"/>
              <a:t>T</a:t>
            </a:r>
            <a:r>
              <a:rPr lang="en-US" dirty="0" smtClean="0"/>
              <a:t>he </a:t>
            </a:r>
            <a:r>
              <a:rPr lang="en-US" dirty="0"/>
              <a:t>full implementation of BPM/BLM capture concentrators</a:t>
            </a:r>
          </a:p>
          <a:p>
            <a:r>
              <a:rPr lang="en-US" dirty="0" smtClean="0"/>
              <a:t>RBAC</a:t>
            </a:r>
          </a:p>
          <a:p>
            <a:r>
              <a:rPr lang="en-US" dirty="0" smtClean="0"/>
              <a:t>BLM Threshold via MCS</a:t>
            </a:r>
          </a:p>
          <a:p>
            <a:r>
              <a:rPr lang="en-US" dirty="0" smtClean="0"/>
              <a:t>PM data</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Next Time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Tune BI </a:t>
            </a:r>
            <a:r>
              <a:rPr lang="en-US" dirty="0" err="1" smtClean="0"/>
              <a:t>prepulse</a:t>
            </a:r>
            <a:r>
              <a:rPr lang="en-US" dirty="0" smtClean="0"/>
              <a:t> for Beam 2 </a:t>
            </a:r>
            <a:r>
              <a:rPr lang="en-US" dirty="0" smtClean="0">
                <a:solidFill>
                  <a:schemeClr val="tx2">
                    <a:lumMod val="60000"/>
                    <a:lumOff val="40000"/>
                  </a:schemeClr>
                </a:solidFill>
              </a:rPr>
              <a:t>[needs help from RF].</a:t>
            </a:r>
          </a:p>
          <a:p>
            <a:r>
              <a:rPr lang="en-US" dirty="0" smtClean="0"/>
              <a:t>Study BPM noise at low intensity </a:t>
            </a:r>
            <a:r>
              <a:rPr lang="en-US" dirty="0" smtClean="0">
                <a:solidFill>
                  <a:schemeClr val="tx2">
                    <a:lumMod val="60000"/>
                    <a:lumOff val="40000"/>
                  </a:schemeClr>
                </a:solidFill>
              </a:rPr>
              <a:t>[needs to play with bunch intensity from 1 to 5 10^9p]</a:t>
            </a:r>
          </a:p>
          <a:p>
            <a:r>
              <a:rPr lang="en-US" dirty="0" smtClean="0"/>
              <a:t>Study BPM linearity </a:t>
            </a:r>
            <a:r>
              <a:rPr lang="en-US" dirty="0" smtClean="0">
                <a:solidFill>
                  <a:schemeClr val="tx2">
                    <a:lumMod val="60000"/>
                    <a:lumOff val="40000"/>
                  </a:schemeClr>
                </a:solidFill>
              </a:rPr>
              <a:t>[needs local bumps]</a:t>
            </a:r>
          </a:p>
          <a:p>
            <a:r>
              <a:rPr lang="en-US" dirty="0" smtClean="0"/>
              <a:t>Study BTV beam size measurements </a:t>
            </a:r>
            <a:r>
              <a:rPr lang="en-US" dirty="0" smtClean="0">
                <a:solidFill>
                  <a:schemeClr val="tx2">
                    <a:lumMod val="60000"/>
                    <a:lumOff val="40000"/>
                  </a:schemeClr>
                </a:solidFill>
              </a:rPr>
              <a:t>[needs to put screens in]</a:t>
            </a:r>
          </a:p>
          <a:p>
            <a:r>
              <a:rPr lang="en-US" dirty="0" smtClean="0"/>
              <a:t>Activate BLM on BIC and play with the threshold to check that BLM trigs correctly </a:t>
            </a:r>
            <a:r>
              <a:rPr lang="en-US" dirty="0" smtClean="0">
                <a:solidFill>
                  <a:schemeClr val="tx2">
                    <a:lumMod val="60000"/>
                    <a:lumOff val="40000"/>
                  </a:schemeClr>
                </a:solidFill>
              </a:rPr>
              <a:t>[needs to be able to rearm quickly]</a:t>
            </a:r>
          </a:p>
          <a:p>
            <a:r>
              <a:rPr lang="en-US" dirty="0" smtClean="0"/>
              <a:t>Compare Capture, XPOC and PM measurements </a:t>
            </a:r>
            <a:r>
              <a:rPr lang="en-US" dirty="0" smtClean="0">
                <a:solidFill>
                  <a:schemeClr val="tx2">
                    <a:lumMod val="60000"/>
                    <a:lumOff val="40000"/>
                  </a:schemeClr>
                </a:solidFill>
              </a:rPr>
              <a:t>[needs DUMPED and PM events]</a:t>
            </a:r>
          </a:p>
          <a:p>
            <a:r>
              <a:rPr lang="en-US" dirty="0" smtClean="0"/>
              <a:t>Test RBAC impact on several BI servers. </a:t>
            </a:r>
            <a:r>
              <a:rPr lang="en-US" dirty="0" smtClean="0">
                <a:solidFill>
                  <a:schemeClr val="tx2">
                    <a:lumMod val="60000"/>
                    <a:lumOff val="40000"/>
                  </a:schemeClr>
                </a:solidFill>
              </a:rPr>
              <a:t>[needs RBAC ready]</a:t>
            </a:r>
          </a:p>
          <a:p>
            <a:r>
              <a:rPr lang="en-US" dirty="0" smtClean="0"/>
              <a:t>Check </a:t>
            </a:r>
            <a:r>
              <a:rPr lang="en-US" dirty="0" err="1" smtClean="0"/>
              <a:t>Diamon</a:t>
            </a:r>
            <a:r>
              <a:rPr lang="en-US" dirty="0" smtClean="0"/>
              <a:t> behavior [needs CO experts if </a:t>
            </a:r>
            <a:r>
              <a:rPr lang="en-US" smtClean="0"/>
              <a:t>pb]</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343</Words>
  <Application>Microsoft Office PowerPoint</Application>
  <PresentationFormat>On-screen Show (4:3)</PresentationFormat>
  <Paragraphs>27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Injection Test Post Mortem</vt:lpstr>
      <vt:lpstr>Software Issues during the Test</vt:lpstr>
      <vt:lpstr>Software still Missing or to Be Tested</vt:lpstr>
      <vt:lpstr>To Do Next Time</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Jean-Jacques Gras</dc:creator>
  <cp:lastModifiedBy>Jean-Jacques Gras</cp:lastModifiedBy>
  <cp:revision>13</cp:revision>
  <dcterms:created xsi:type="dcterms:W3CDTF">2008-08-12T07:18:59Z</dcterms:created>
  <dcterms:modified xsi:type="dcterms:W3CDTF">2008-08-12T10:04:04Z</dcterms:modified>
</cp:coreProperties>
</file>